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753e3a2c_2_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d0753e3a2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0753e3a2c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d0753e3a2c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0753e3a2c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d0753e3a2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0753e3a2c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d0753e3a2c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0753e3a2c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d0753e3a2c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753e3a2c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d0753e3a2c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753e3a2c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d0753e3a2c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Damian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0753e3a2c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d0753e3a2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Duncan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0753e3a2c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0753e3a2c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Damian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81000" y="172641"/>
            <a:ext cx="838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B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81000" y="1059656"/>
            <a:ext cx="838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  <a:defRPr/>
            </a:lvl1pPr>
            <a:lvl2pPr indent="-4064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  <a:defRPr/>
            </a:lvl2pPr>
            <a:lvl3pPr indent="-3810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■"/>
              <a:defRPr/>
            </a:lvl3pPr>
            <a:lvl4pPr indent="-3810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  <a:defRPr/>
            </a:lvl4pPr>
            <a:lvl5pPr indent="-3810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descr="UNCC_WSL_Logo_WHT.gif" id="98" name="Google Shape;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600" y="4447857"/>
            <a:ext cx="2343150" cy="58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mailto:htabkhiv@uncc.edu" TargetMode="External"/><Relationship Id="rId10" Type="http://schemas.openxmlformats.org/officeDocument/2006/relationships/hyperlink" Target="mailto:npecorar@uncc.edu" TargetMode="External"/><Relationship Id="rId13" Type="http://schemas.openxmlformats.org/officeDocument/2006/relationships/image" Target="../media/image8.png"/><Relationship Id="rId12" Type="http://schemas.openxmlformats.org/officeDocument/2006/relationships/hyperlink" Target="mailto:nbousaba@uncc.edu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hyperlink" Target="mailto:wclampe1@uncc.edu" TargetMode="External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4.png"/><Relationship Id="rId16" Type="http://schemas.openxmlformats.org/officeDocument/2006/relationships/image" Target="../media/image6.png"/><Relationship Id="rId5" Type="http://schemas.openxmlformats.org/officeDocument/2006/relationships/image" Target="../media/image5.png"/><Relationship Id="rId19" Type="http://schemas.openxmlformats.org/officeDocument/2006/relationships/image" Target="../media/image11.png"/><Relationship Id="rId6" Type="http://schemas.openxmlformats.org/officeDocument/2006/relationships/hyperlink" Target="mailto:dhupka@uncc.edu" TargetMode="External"/><Relationship Id="rId18" Type="http://schemas.openxmlformats.org/officeDocument/2006/relationships/image" Target="../media/image9.png"/><Relationship Id="rId7" Type="http://schemas.openxmlformats.org/officeDocument/2006/relationships/hyperlink" Target="mailto:zzaleski@uncc.edu" TargetMode="External"/><Relationship Id="rId8" Type="http://schemas.openxmlformats.org/officeDocument/2006/relationships/hyperlink" Target="mailto:dtennan1@uncc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4" y="4444836"/>
            <a:ext cx="864068" cy="5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/>
        </p:nvSpPr>
        <p:spPr>
          <a:xfrm>
            <a:off x="1002600" y="43400"/>
            <a:ext cx="71388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UNCC_WORK - Artificial Intelligence for powered augmented reality for workers</a:t>
            </a:r>
            <a:endParaRPr b="1" i="0" sz="100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287850" y="841550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Overview: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7900" cy="6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1350" y="7400"/>
            <a:ext cx="1422648" cy="510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1448975" y="2657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Damian Hupka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dhupka@uncc.edu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2328313" y="2657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Zachary Zaleski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zzaleski@uncc.edu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3231513" y="2657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Duncan Tennant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dtennan1@uncc.edu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4170350" y="2657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William Clampett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wclampe1@uncc.edu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5133675" y="2657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Nathan Pecoraro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npecorar@uncc.edu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4350" y="1033175"/>
            <a:ext cx="165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Ensure safety of road workers by developing an alert system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Using AI Learning in the Xavier AGX, the system will detect dangers to workers.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Data aggregated is displayed on a mobile app digital twin</a:t>
            </a:r>
            <a:endParaRPr sz="6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4" name="Google Shape;114;p26"/>
          <p:cNvSpPr/>
          <p:nvPr/>
        </p:nvSpPr>
        <p:spPr>
          <a:xfrm>
            <a:off x="4245950" y="841538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System Design: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2638513" y="3809800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plans: 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6138200" y="838775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Server Design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7746838" y="838775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</a:rPr>
              <a:t>Digital Twin Design: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6138200" y="271275"/>
            <a:ext cx="1847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Hamed Tabkhi (</a:t>
            </a: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htabkhiv@uncc.edu</a:t>
            </a: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Nabila Bousaba (</a:t>
            </a: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nbousaba@uncc.edu</a:t>
            </a: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287850" y="3475613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Equipment: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4350" y="37373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 Jetson AGX Embedded Board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Vuzix Blade Goggles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Samsung Galaxy Watch Active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TP-Link Wireless AX1500 Access Point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3875600" y="3662550"/>
            <a:ext cx="16551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Each device connected to the Xavier server will </a:t>
            </a:r>
            <a:r>
              <a:rPr lang="en" sz="600"/>
              <a:t>receive</a:t>
            </a:r>
            <a:r>
              <a:rPr lang="en" sz="600"/>
              <a:t> a risk score from the server and will send it’s GPS location as an acknowledgement that the risk score was properly </a:t>
            </a:r>
            <a:r>
              <a:rPr lang="en" sz="600"/>
              <a:t>received</a:t>
            </a:r>
            <a:endParaRPr sz="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The Xavier will then update risk scores based on the data and send those score and any relevant information to the digital twin</a:t>
            </a:r>
            <a:endParaRPr sz="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122" name="Google Shape;12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03445" y="4419276"/>
            <a:ext cx="659701" cy="6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7663" y="4607613"/>
            <a:ext cx="810249" cy="23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33159" y="3870650"/>
            <a:ext cx="287890" cy="5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/>
          <p:nvPr/>
        </p:nvSpPr>
        <p:spPr>
          <a:xfrm>
            <a:off x="2121038" y="841550"/>
            <a:ext cx="9825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System Schematic: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2328325" y="3996250"/>
            <a:ext cx="1771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Include weather API into alert system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Refine app design and alert system using aggregated data and APIs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AI detection and Error Handling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On-site testing</a:t>
            </a:r>
            <a:endParaRPr sz="600"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52925" y="1188774"/>
            <a:ext cx="2337651" cy="25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99178" y="1188775"/>
            <a:ext cx="1915833" cy="24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28725" y="2157078"/>
            <a:ext cx="1422650" cy="22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23300" y="1188775"/>
            <a:ext cx="1290651" cy="247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/>
          <p:nvPr/>
        </p:nvSpPr>
        <p:spPr>
          <a:xfrm>
            <a:off x="287850" y="1915838"/>
            <a:ext cx="914400" cy="22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Requirements: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0" y="2118975"/>
            <a:ext cx="169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">
                <a:solidFill>
                  <a:schemeClr val="dk1"/>
                </a:solidFill>
              </a:rPr>
              <a:t>Project Deliverables:</a:t>
            </a:r>
            <a:endParaRPr b="1" sz="600">
              <a:solidFill>
                <a:schemeClr val="dk1"/>
              </a:solidFill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600">
                <a:solidFill>
                  <a:schemeClr val="dk1"/>
                </a:solidFill>
              </a:rPr>
              <a:t>Deliver a scalable backend communication system utilizing multithreading to achieve concurrency</a:t>
            </a:r>
            <a:endParaRPr sz="600">
              <a:solidFill>
                <a:schemeClr val="dk1"/>
              </a:solidFill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600">
                <a:solidFill>
                  <a:schemeClr val="dk1"/>
                </a:solidFill>
              </a:rPr>
              <a:t>Develop a </a:t>
            </a:r>
            <a:r>
              <a:rPr lang="en" sz="600">
                <a:solidFill>
                  <a:schemeClr val="dk1"/>
                </a:solidFill>
              </a:rPr>
              <a:t>digital</a:t>
            </a:r>
            <a:r>
              <a:rPr lang="en" sz="600">
                <a:solidFill>
                  <a:schemeClr val="dk1"/>
                </a:solidFill>
              </a:rPr>
              <a:t> twin application that will aggregate information of connected clients, while also using APIs to gather information about workzone surroundings 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767850" y="3686600"/>
            <a:ext cx="165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The server starts a new thread for each connected client</a:t>
            </a:r>
            <a:endParaRPr sz="6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Every time the server sends or receives </a:t>
            </a:r>
            <a:r>
              <a:rPr lang="en" sz="600"/>
              <a:t>information</a:t>
            </a:r>
            <a:r>
              <a:rPr lang="en" sz="600"/>
              <a:t> from a client, a new thread is opened to ensure proper handling of any potential errors in communication </a:t>
            </a:r>
            <a:endParaRPr sz="600"/>
          </a:p>
        </p:txBody>
      </p:sp>
      <p:sp>
        <p:nvSpPr>
          <p:cNvPr id="134" name="Google Shape;134;p26"/>
          <p:cNvSpPr txBox="1"/>
          <p:nvPr/>
        </p:nvSpPr>
        <p:spPr>
          <a:xfrm>
            <a:off x="7254875" y="1043050"/>
            <a:ext cx="16965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●"/>
            </a:pPr>
            <a:r>
              <a:rPr lang="en" sz="600"/>
              <a:t>User defined area shown in red that will alert when client GPS location is outside the boundary 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Current User GPS location shown on map inside application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Heart Rate</a:t>
            </a:r>
            <a:endParaRPr sz="6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Alert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>
            <a:off x="2514600" y="444075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Project Overview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2057400" y="1652425"/>
            <a:ext cx="5029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en" sz="2500"/>
              <a:t>Ensure safety of road workers by developing an alert system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Using AI Learning in the Xavier AGX, the system will detect dangers to workers.</a:t>
            </a:r>
            <a:endParaRPr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Data aggregated is displayed on a mobile app digital twin.</a:t>
            </a:r>
            <a:endParaRPr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>
            <a:off x="2514600" y="363300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Requirements</a:t>
            </a:r>
            <a:r>
              <a:rPr b="0" i="0" lang="en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2309013" y="1499025"/>
            <a:ext cx="5029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Project Deliverables: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Deliver a scalable backend communication system utilizing multithreading to achieve concurrency.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Develop a digital twin application that will aggregate information of connected clients, while also using APIs to gather information about workzone surroundings. 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2514600" y="155950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Equipment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2227625" y="1427200"/>
            <a:ext cx="5029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NVIDIA Jetson AGX Embedded Board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Vuzix Blade Goggles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Samsung Galaxy Watch Active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TP-Link Wireless AX1500 Access Point</a:t>
            </a:r>
            <a:endParaRPr b="1" sz="3800"/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74" y="1271135"/>
            <a:ext cx="1671525" cy="156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177" y="3548945"/>
            <a:ext cx="2168024" cy="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5950" y="1078157"/>
            <a:ext cx="1103226" cy="19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25" y="3230387"/>
            <a:ext cx="1954025" cy="12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2514600" y="-12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System Schematic: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238" y="1097400"/>
            <a:ext cx="3133529" cy="40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2514588" y="-12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</a:rPr>
              <a:t>System Design: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75" y="1097401"/>
            <a:ext cx="3711309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4572000" y="1250725"/>
            <a:ext cx="38484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700">
                <a:solidFill>
                  <a:schemeClr val="dk1"/>
                </a:solidFill>
              </a:rPr>
              <a:t>Each device connected to the Xavier server will receive a risk score from the server and will send it’s GPS location as an acknowledgement that the risk score was properly received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Xavier will then update risk scores based on the data and send those score and any relevant information to the digital twin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b="1970" l="0" r="0" t="-1970"/>
          <a:stretch/>
        </p:blipFill>
        <p:spPr>
          <a:xfrm>
            <a:off x="1410375" y="1097400"/>
            <a:ext cx="2119350" cy="406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/>
          <p:nvPr/>
        </p:nvSpPr>
        <p:spPr>
          <a:xfrm>
            <a:off x="2192925" y="0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Server Design: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3735025" y="1693575"/>
            <a:ext cx="516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server starts a new thread for each connected client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Every time the server sends or receives information from a client, a new thread is opened to ensure proper handling of any potential errors in communication. 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2273250" y="64200"/>
            <a:ext cx="45975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Digital Twin Design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025" y="1193888"/>
            <a:ext cx="2413450" cy="38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4742400" y="1222350"/>
            <a:ext cx="43515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/>
              <a:t>User defined area shown in red that will alert when client GPS location is outside the boundary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Current User GPS location shown on map inside application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Heart Rate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Alert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>
            <a:off x="2192925" y="228650"/>
            <a:ext cx="4114800" cy="1097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Future Plans:</a:t>
            </a:r>
            <a:endParaRPr b="0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90675" y="1598825"/>
            <a:ext cx="7138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Include weather API into alert system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Refine app design and alert system using aggregated data and APIs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AI detection and Error Handling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On-site testing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